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DB5E-509E-408C-ACAB-F9BEA0DCF124}" type="datetimeFigureOut">
              <a:rPr lang="fr-FR" smtClean="0"/>
              <a:t>09/01/2017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D89A8-B21C-4135-A415-9DBB3D8252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7559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DB5E-509E-408C-ACAB-F9BEA0DCF124}" type="datetimeFigureOut">
              <a:rPr lang="fr-FR" smtClean="0"/>
              <a:t>09/01/2017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D89A8-B21C-4135-A415-9DBB3D8252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088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DB5E-509E-408C-ACAB-F9BEA0DCF124}" type="datetimeFigureOut">
              <a:rPr lang="fr-FR" smtClean="0"/>
              <a:t>09/01/2017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D89A8-B21C-4135-A415-9DBB3D8252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2479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DB5E-509E-408C-ACAB-F9BEA0DCF124}" type="datetimeFigureOut">
              <a:rPr lang="fr-FR" smtClean="0"/>
              <a:t>09/01/2017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D89A8-B21C-4135-A415-9DBB3D8252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6801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DB5E-509E-408C-ACAB-F9BEA0DCF124}" type="datetimeFigureOut">
              <a:rPr lang="fr-FR" smtClean="0"/>
              <a:t>09/01/2017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D89A8-B21C-4135-A415-9DBB3D8252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950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DB5E-509E-408C-ACAB-F9BEA0DCF124}" type="datetimeFigureOut">
              <a:rPr lang="fr-FR" smtClean="0"/>
              <a:t>09/01/2017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D89A8-B21C-4135-A415-9DBB3D8252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07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DB5E-509E-408C-ACAB-F9BEA0DCF124}" type="datetimeFigureOut">
              <a:rPr lang="fr-FR" smtClean="0"/>
              <a:t>09/01/2017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D89A8-B21C-4135-A415-9DBB3D8252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0062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DB5E-509E-408C-ACAB-F9BEA0DCF124}" type="datetimeFigureOut">
              <a:rPr lang="fr-FR" smtClean="0"/>
              <a:t>09/01/2017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D89A8-B21C-4135-A415-9DBB3D8252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483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DB5E-509E-408C-ACAB-F9BEA0DCF124}" type="datetimeFigureOut">
              <a:rPr lang="fr-FR" smtClean="0"/>
              <a:t>09/01/2017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D89A8-B21C-4135-A415-9DBB3D8252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4558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DB5E-509E-408C-ACAB-F9BEA0DCF124}" type="datetimeFigureOut">
              <a:rPr lang="fr-FR" smtClean="0"/>
              <a:t>09/01/2017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D89A8-B21C-4135-A415-9DBB3D8252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746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DB5E-509E-408C-ACAB-F9BEA0DCF124}" type="datetimeFigureOut">
              <a:rPr lang="fr-FR" smtClean="0"/>
              <a:t>09/01/2017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D89A8-B21C-4135-A415-9DBB3D8252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5132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ADB5E-509E-408C-ACAB-F9BEA0DCF124}" type="datetimeFigureOut">
              <a:rPr lang="fr-FR" smtClean="0"/>
              <a:t>09/01/2017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D89A8-B21C-4135-A415-9DBB3D8252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402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4" b="1714"/>
          <a:stretch/>
        </p:blipFill>
        <p:spPr>
          <a:xfrm>
            <a:off x="328538" y="1660291"/>
            <a:ext cx="6153717" cy="319998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2255" y="1660291"/>
            <a:ext cx="5326199" cy="319998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581" y="3757639"/>
            <a:ext cx="1145929" cy="1102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4992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Antoine ALIOTTI</dc:creator>
  <cp:lastModifiedBy>Antoine ALIOTTI</cp:lastModifiedBy>
  <cp:revision>2</cp:revision>
  <dcterms:created xsi:type="dcterms:W3CDTF">2017-01-09T11:11:21Z</dcterms:created>
  <dcterms:modified xsi:type="dcterms:W3CDTF">2017-01-09T11:13:06Z</dcterms:modified>
</cp:coreProperties>
</file>